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1083D024-620E-E66D-13DB-77CC8A90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32" y="215930"/>
            <a:ext cx="4917754" cy="6592642"/>
          </a:xfrm>
          <a:prstGeom prst="rect">
            <a:avLst/>
          </a:prstGeom>
        </p:spPr>
      </p:pic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14" y="1502975"/>
            <a:ext cx="3497479" cy="1581743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  <p:pic>
        <p:nvPicPr>
          <p:cNvPr id="10" name="Picture 9" descr="A red circuit board with white and gold lights&#10;&#10;Description automatically generated">
            <a:extLst>
              <a:ext uri="{FF2B5EF4-FFF2-40B4-BE49-F238E27FC236}">
                <a16:creationId xmlns:a16="http://schemas.microsoft.com/office/drawing/2014/main" id="{1C0EE779-DA6B-1798-2766-F7DB1340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362345" y="95608"/>
            <a:ext cx="1231900" cy="5349656"/>
          </a:xfrm>
          <a:prstGeom prst="rect">
            <a:avLst/>
          </a:prstGeom>
          <a:ln w="635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8</cp:revision>
  <dcterms:created xsi:type="dcterms:W3CDTF">2023-08-17T03:39:06Z</dcterms:created>
  <dcterms:modified xsi:type="dcterms:W3CDTF">2023-09-16T18:17:47Z</dcterms:modified>
</cp:coreProperties>
</file>